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  <p:sldMasterId id="2147483671" r:id="rId3"/>
  </p:sldMasterIdLst>
  <p:notesMasterIdLst>
    <p:notesMasterId r:id="rId9"/>
  </p:notesMasterIdLst>
  <p:sldIdLst>
    <p:sldId id="257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63AD42B-5D53-5ECA-AB4E-6E5589A17660}" name="Christian Huberts" initials="CH" userId="S::huberts@stiftung-digitale-spielekultur.de::27808154-ba9e-4ffa-b097-6fa3591e943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148EBD-6379-48EF-B10D-939A492F11EA}" v="2" dt="2026-01-29T13:05:41.0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90"/>
    <p:restoredTop sz="94658"/>
  </p:normalViewPr>
  <p:slideViewPr>
    <p:cSldViewPr snapToGrid="0" showGuides="1">
      <p:cViewPr varScale="1">
        <p:scale>
          <a:sx n="105" d="100"/>
          <a:sy n="105" d="100"/>
        </p:scale>
        <p:origin x="108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18" Type="http://schemas.openxmlformats.org/officeDocument/2006/relationships/customXml" Target="../customXml/item2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17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6" Type="http://schemas.microsoft.com/office/2018/10/relationships/authors" Target="authors.xml"/><Relationship Id="rId20" Type="http://schemas.openxmlformats.org/officeDocument/2006/relationships/customXml" Target="../customXml/item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19" Type="http://schemas.openxmlformats.org/officeDocument/2006/relationships/customXml" Target="../customXml/item3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stbenutzer" userId="S::urn:spo:tenantanon#c24c446f-911e-4768-a12f-94536720971f::" providerId="AD" clId="Web-{5AA0D4B1-6EEF-7F64-6607-82790DF3EAF8}"/>
    <pc:docChg chg="modSld">
      <pc:chgData name="Gastbenutzer" userId="S::urn:spo:tenantanon#c24c446f-911e-4768-a12f-94536720971f::" providerId="AD" clId="Web-{5AA0D4B1-6EEF-7F64-6607-82790DF3EAF8}" dt="2026-01-30T10:38:36.360" v="116" actId="14100"/>
      <pc:docMkLst>
        <pc:docMk/>
      </pc:docMkLst>
      <pc:sldChg chg="addSp delSp modSp modCm">
        <pc:chgData name="Gastbenutzer" userId="S::urn:spo:tenantanon#c24c446f-911e-4768-a12f-94536720971f::" providerId="AD" clId="Web-{5AA0D4B1-6EEF-7F64-6607-82790DF3EAF8}" dt="2026-01-30T10:38:36.360" v="116" actId="14100"/>
        <pc:sldMkLst>
          <pc:docMk/>
          <pc:sldMk cId="908305023" sldId="261"/>
        </pc:sldMkLst>
        <pc:spChg chg="mod">
          <ac:chgData name="Gastbenutzer" userId="S::urn:spo:tenantanon#c24c446f-911e-4768-a12f-94536720971f::" providerId="AD" clId="Web-{5AA0D4B1-6EEF-7F64-6607-82790DF3EAF8}" dt="2026-01-30T10:38:15.734" v="111" actId="20577"/>
          <ac:spMkLst>
            <pc:docMk/>
            <pc:sldMk cId="908305023" sldId="261"/>
            <ac:spMk id="32" creationId="{60E53CE4-003F-D875-C5D4-0C6A280D69CB}"/>
          </ac:spMkLst>
        </pc:spChg>
        <pc:picChg chg="add mod modCrop">
          <ac:chgData name="Gastbenutzer" userId="S::urn:spo:tenantanon#c24c446f-911e-4768-a12f-94536720971f::" providerId="AD" clId="Web-{5AA0D4B1-6EEF-7F64-6607-82790DF3EAF8}" dt="2026-01-30T10:29:32.509" v="63" actId="1076"/>
          <ac:picMkLst>
            <pc:docMk/>
            <pc:sldMk cId="908305023" sldId="261"/>
            <ac:picMk id="7" creationId="{0E4A3CE5-0CA2-FFCE-BA3F-444745EE60E3}"/>
          </ac:picMkLst>
        </pc:picChg>
        <pc:picChg chg="add mod">
          <ac:chgData name="Gastbenutzer" userId="S::urn:spo:tenantanon#c24c446f-911e-4768-a12f-94536720971f::" providerId="AD" clId="Web-{5AA0D4B1-6EEF-7F64-6607-82790DF3EAF8}" dt="2026-01-30T10:34:05.311" v="71" actId="1076"/>
          <ac:picMkLst>
            <pc:docMk/>
            <pc:sldMk cId="908305023" sldId="261"/>
            <ac:picMk id="8" creationId="{F06A7820-0BCD-692E-CB4B-B8E2046D80CB}"/>
          </ac:picMkLst>
        </pc:picChg>
        <pc:picChg chg="add mod">
          <ac:chgData name="Gastbenutzer" userId="S::urn:spo:tenantanon#c24c446f-911e-4768-a12f-94536720971f::" providerId="AD" clId="Web-{5AA0D4B1-6EEF-7F64-6607-82790DF3EAF8}" dt="2026-01-30T10:38:36.360" v="116" actId="14100"/>
          <ac:picMkLst>
            <pc:docMk/>
            <pc:sldMk cId="908305023" sldId="261"/>
            <ac:picMk id="9" creationId="{BD0EB1F5-8C87-8F65-731B-64D60793C29F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Gastbenutzer" userId="S::urn:spo:tenantanon#c24c446f-911e-4768-a12f-94536720971f::" providerId="AD" clId="Web-{5AA0D4B1-6EEF-7F64-6607-82790DF3EAF8}" dt="2026-01-30T10:37:56.545" v="107" actId="20577"/>
              <pc2:cmMkLst xmlns:pc2="http://schemas.microsoft.com/office/powerpoint/2019/9/main/command">
                <pc:docMk/>
                <pc:sldMk cId="908305023" sldId="261"/>
                <pc2:cmMk id="{C85865BA-77C4-44EC-A4C7-61F602A668EA}"/>
              </pc2:cmMkLst>
            </pc226:cmChg>
          </p:ext>
        </pc:extLst>
      </pc:sldChg>
    </pc:docChg>
  </pc:docChgLst>
  <pc:docChgLst>
    <pc:chgData name="Christian Huberts" userId="27808154-ba9e-4ffa-b097-6fa3591e9430" providerId="ADAL" clId="{B00DEC17-6F86-4DDC-9BF1-EFDEE6B786D9}"/>
    <pc:docChg chg="undo custSel modSld">
      <pc:chgData name="Christian Huberts" userId="27808154-ba9e-4ffa-b097-6fa3591e9430" providerId="ADAL" clId="{B00DEC17-6F86-4DDC-9BF1-EFDEE6B786D9}" dt="2026-02-02T10:29:55.597" v="260" actId="478"/>
      <pc:docMkLst>
        <pc:docMk/>
      </pc:docMkLst>
      <pc:sldChg chg="modSp mod modCm">
        <pc:chgData name="Christian Huberts" userId="27808154-ba9e-4ffa-b097-6fa3591e9430" providerId="ADAL" clId="{B00DEC17-6F86-4DDC-9BF1-EFDEE6B786D9}" dt="2026-02-02T10:29:40.626" v="258" actId="14100"/>
        <pc:sldMkLst>
          <pc:docMk/>
          <pc:sldMk cId="908305023" sldId="261"/>
        </pc:sldMkLst>
        <pc:spChg chg="mod">
          <ac:chgData name="Christian Huberts" userId="27808154-ba9e-4ffa-b097-6fa3591e9430" providerId="ADAL" clId="{B00DEC17-6F86-4DDC-9BF1-EFDEE6B786D9}" dt="2026-02-02T10:29:40.626" v="258" actId="14100"/>
          <ac:spMkLst>
            <pc:docMk/>
            <pc:sldMk cId="908305023" sldId="261"/>
            <ac:spMk id="32" creationId="{60E53CE4-003F-D875-C5D4-0C6A280D69CB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Christian Huberts" userId="27808154-ba9e-4ffa-b097-6fa3591e9430" providerId="ADAL" clId="{B00DEC17-6F86-4DDC-9BF1-EFDEE6B786D9}" dt="2026-01-29T13:06:46.325" v="232" actId="20577"/>
              <pc2:cmMkLst xmlns:pc2="http://schemas.microsoft.com/office/powerpoint/2019/9/main/command">
                <pc:docMk/>
                <pc:sldMk cId="908305023" sldId="261"/>
                <pc2:cmMk id="{C85865BA-77C4-44EC-A4C7-61F602A668EA}"/>
              </pc2:cmMkLst>
            </pc226:cmChg>
          </p:ext>
        </pc:extLst>
      </pc:sldChg>
      <pc:sldChg chg="delSp modSp mod">
        <pc:chgData name="Christian Huberts" userId="27808154-ba9e-4ffa-b097-6fa3591e9430" providerId="ADAL" clId="{B00DEC17-6F86-4DDC-9BF1-EFDEE6B786D9}" dt="2026-02-02T10:29:55.597" v="260" actId="478"/>
        <pc:sldMkLst>
          <pc:docMk/>
          <pc:sldMk cId="1639729926" sldId="262"/>
        </pc:sldMkLst>
        <pc:spChg chg="mod">
          <ac:chgData name="Christian Huberts" userId="27808154-ba9e-4ffa-b097-6fa3591e9430" providerId="ADAL" clId="{B00DEC17-6F86-4DDC-9BF1-EFDEE6B786D9}" dt="2026-01-29T13:18:22.557" v="237" actId="1076"/>
          <ac:spMkLst>
            <pc:docMk/>
            <pc:sldMk cId="1639729926" sldId="262"/>
            <ac:spMk id="12" creationId="{C0FCF5D6-9B6F-FEA2-194A-58BDBB3526B5}"/>
          </ac:spMkLst>
        </pc:spChg>
        <pc:spChg chg="del mod">
          <ac:chgData name="Christian Huberts" userId="27808154-ba9e-4ffa-b097-6fa3591e9430" providerId="ADAL" clId="{B00DEC17-6F86-4DDC-9BF1-EFDEE6B786D9}" dt="2026-02-02T10:29:55.597" v="260" actId="478"/>
          <ac:spMkLst>
            <pc:docMk/>
            <pc:sldMk cId="1639729926" sldId="262"/>
            <ac:spMk id="15" creationId="{AE834922-DB6C-589B-D12E-1EDFC91A66C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AB3A84-DFEE-634A-B6E6-601C34272543}" type="datetimeFigureOut">
              <a:rPr lang="de-DE" smtClean="0"/>
              <a:t>02.02.2026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17B0A-5869-554B-BD88-A2E80E256F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4850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17B0A-5869-554B-BD88-A2E80E256F30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1408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17B0A-5869-554B-BD88-A2E80E256F30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4835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0 Inklusion und Ga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AC537E7C-9C3C-81DF-5F4E-A94D8C6E64E0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05E5957-2A9D-20F7-2A99-909C9FB17458}"/>
              </a:ext>
            </a:extLst>
          </p:cNvPr>
          <p:cNvSpPr txBox="1"/>
          <p:nvPr userDrawn="1"/>
        </p:nvSpPr>
        <p:spPr>
          <a:xfrm>
            <a:off x="515938" y="2124000"/>
            <a:ext cx="2429787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00 Einführung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03946A4-B2AD-0D00-D6C9-6FBF0BCF270F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2089333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5292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9999" y="1728000"/>
            <a:ext cx="5316064" cy="41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02 Makey Makey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C45DD33-B60B-724E-C9DB-DA5BD090D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61124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2224038"/>
            <a:ext cx="5292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9999" y="2224038"/>
            <a:ext cx="5316064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02 Makey Makey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05933928-4493-9D74-BF16-EC135FD1CB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39999" y="1674212"/>
            <a:ext cx="5292000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55CAC3C-D869-8A51-02DC-12F3F92707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59999" y="1674212"/>
            <a:ext cx="5316064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0F7CAE2B-0F34-F9C4-F8A5-CD2A74455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69098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5292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02 Makey Makey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CEE4CE1-C023-0F67-4059-5BF9320D2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D25EF84-7E33-FE5E-9122-DF61352F99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59525" y="1728000"/>
            <a:ext cx="5316538" cy="2159383"/>
          </a:xfrm>
          <a:solidFill>
            <a:schemeClr val="accent6"/>
          </a:solidFill>
        </p:spPr>
        <p:txBody>
          <a:bodyPr vert="horz" wrap="square" lIns="216000" tIns="216000" rIns="216000" bIns="216000" rtlCol="0">
            <a:spAutoFit/>
          </a:bodyPr>
          <a:lstStyle>
            <a:lvl1pPr>
              <a:buClr>
                <a:schemeClr val="bg1"/>
              </a:buClr>
              <a:defRPr lang="de-DE" sz="1600" b="1" smtClean="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lang="de-DE" sz="1400" smtClean="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lang="de-DE" sz="1400" smtClean="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lang="de-DE" sz="1100" smtClean="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lang="de-DE" sz="1000">
                <a:solidFill>
                  <a:schemeClr val="bg1"/>
                </a:solidFill>
              </a:defRPr>
            </a:lvl5pPr>
          </a:lstStyle>
          <a:p>
            <a:pPr marL="0" lvl="0" indent="0" defTabSz="914400">
              <a:buNone/>
            </a:pPr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09511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sten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59525" y="1728000"/>
            <a:ext cx="5292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02 Makey Makey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CEE4CE1-C023-0F67-4059-5BF9320D2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D25EF84-7E33-FE5E-9122-DF61352F99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999" y="1728000"/>
            <a:ext cx="5316538" cy="2159383"/>
          </a:xfrm>
          <a:solidFill>
            <a:schemeClr val="accent6"/>
          </a:solidFill>
        </p:spPr>
        <p:txBody>
          <a:bodyPr vert="horz" wrap="square" lIns="216000" tIns="216000" rIns="216000" bIns="216000" rtlCol="0">
            <a:spAutoFit/>
          </a:bodyPr>
          <a:lstStyle>
            <a:lvl1pPr>
              <a:buClr>
                <a:schemeClr val="bg1"/>
              </a:buClr>
              <a:defRPr lang="de-DE" sz="1600" b="1" smtClean="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lang="de-DE" sz="1400" smtClean="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lang="de-DE" sz="1400" smtClean="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lang="de-DE" sz="1100" smtClean="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lang="de-DE" sz="1000">
                <a:solidFill>
                  <a:schemeClr val="bg1"/>
                </a:solidFill>
              </a:defRPr>
            </a:lvl5pPr>
          </a:lstStyle>
          <a:p>
            <a:pPr marL="0" lvl="0" indent="0" defTabSz="914400">
              <a:buNone/>
            </a:pPr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748273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8" y="1728000"/>
            <a:ext cx="3348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34030" y="1728000"/>
            <a:ext cx="3348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02 Makey Makey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3">
            <a:extLst>
              <a:ext uri="{FF2B5EF4-FFF2-40B4-BE49-F238E27FC236}">
                <a16:creationId xmlns:a16="http://schemas.microsoft.com/office/drawing/2014/main" id="{EBCC34B8-2124-140B-62A8-8BD58D06BF3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8328063" y="1728000"/>
            <a:ext cx="3348000" cy="41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E459F010-01F9-C69C-9B8A-0826A587F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6623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02 Makey Makey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05933928-4493-9D74-BF16-EC135FD1CB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39999" y="1674212"/>
            <a:ext cx="3347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55CAC3C-D869-8A51-02DC-12F3F92707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34030" y="1674212"/>
            <a:ext cx="3347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0B4F64B-213F-F31E-8568-D8790DD7C6B9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539998" y="2224037"/>
            <a:ext cx="3348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3" name="Inhaltsplatzhalter 3">
            <a:extLst>
              <a:ext uri="{FF2B5EF4-FFF2-40B4-BE49-F238E27FC236}">
                <a16:creationId xmlns:a16="http://schemas.microsoft.com/office/drawing/2014/main" id="{F4B89CA5-3F83-FEBC-919C-5386D1BC32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34030" y="2224037"/>
            <a:ext cx="3348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4" name="Inhaltsplatzhalter 3">
            <a:extLst>
              <a:ext uri="{FF2B5EF4-FFF2-40B4-BE49-F238E27FC236}">
                <a16:creationId xmlns:a16="http://schemas.microsoft.com/office/drawing/2014/main" id="{37C2741E-DA10-3AB4-AC64-D4C9BF0F1B7D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8328063" y="2224037"/>
            <a:ext cx="3348000" cy="36528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5" name="Textplatzhalter 4">
            <a:extLst>
              <a:ext uri="{FF2B5EF4-FFF2-40B4-BE49-F238E27FC236}">
                <a16:creationId xmlns:a16="http://schemas.microsoft.com/office/drawing/2014/main" id="{4DCC55FE-5880-5D11-8DEE-6E728291D42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27158" y="1674212"/>
            <a:ext cx="3347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B6BA7C6-C2FD-9476-B651-58EA38E63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42219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2376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58000" y="1728000"/>
            <a:ext cx="2376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02 Makey Makey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3">
            <a:extLst>
              <a:ext uri="{FF2B5EF4-FFF2-40B4-BE49-F238E27FC236}">
                <a16:creationId xmlns:a16="http://schemas.microsoft.com/office/drawing/2014/main" id="{EBCC34B8-2124-140B-62A8-8BD58D06BF3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376001" y="1728000"/>
            <a:ext cx="2376000" cy="41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Inhaltsplatzhalter 3">
            <a:extLst>
              <a:ext uri="{FF2B5EF4-FFF2-40B4-BE49-F238E27FC236}">
                <a16:creationId xmlns:a16="http://schemas.microsoft.com/office/drawing/2014/main" id="{7B79E30A-4097-8A7B-5B60-D4CE76A6C3EC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9294002" y="1728000"/>
            <a:ext cx="2376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F11EE771-6341-19F6-362C-96BEA082A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28628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02 Makey Makey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05933928-4493-9D74-BF16-EC135FD1CB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39999" y="1674212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796F3D4C-C9A1-2A8A-9F1E-917DEB29EB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2224037"/>
            <a:ext cx="2376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0" name="Inhaltsplatzhalter 3">
            <a:extLst>
              <a:ext uri="{FF2B5EF4-FFF2-40B4-BE49-F238E27FC236}">
                <a16:creationId xmlns:a16="http://schemas.microsoft.com/office/drawing/2014/main" id="{E1C09586-9530-3F5A-E9D0-1141AF4DB6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58000" y="2224037"/>
            <a:ext cx="2376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1" name="Inhaltsplatzhalter 3">
            <a:extLst>
              <a:ext uri="{FF2B5EF4-FFF2-40B4-BE49-F238E27FC236}">
                <a16:creationId xmlns:a16="http://schemas.microsoft.com/office/drawing/2014/main" id="{722CF1E3-F594-2F3F-62B0-924A57FB372F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376001" y="2224037"/>
            <a:ext cx="2376000" cy="36528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22" name="Inhaltsplatzhalter 3">
            <a:extLst>
              <a:ext uri="{FF2B5EF4-FFF2-40B4-BE49-F238E27FC236}">
                <a16:creationId xmlns:a16="http://schemas.microsoft.com/office/drawing/2014/main" id="{A77B4586-FADA-153F-510C-0598BEBAB579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9294002" y="2224037"/>
            <a:ext cx="2376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6D71CE4D-76F8-A629-B636-DD361730CB79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3458001" y="1674212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24" name="Textplatzhalter 2">
            <a:extLst>
              <a:ext uri="{FF2B5EF4-FFF2-40B4-BE49-F238E27FC236}">
                <a16:creationId xmlns:a16="http://schemas.microsoft.com/office/drawing/2014/main" id="{152BB482-65A8-4ECA-C39C-24F079D84290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376002" y="1674212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25" name="Textplatzhalter 2">
            <a:extLst>
              <a:ext uri="{FF2B5EF4-FFF2-40B4-BE49-F238E27FC236}">
                <a16:creationId xmlns:a16="http://schemas.microsoft.com/office/drawing/2014/main" id="{1339239A-D547-97D0-B0A8-E006277D2415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9290765" y="1674212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BA768F1-A6E4-D22F-FD8D-32328721D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186929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34030" y="1728000"/>
            <a:ext cx="7246977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02 Makey Makey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F1253E7-7E7B-50BF-CD36-F597196465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9749" y="1727400"/>
            <a:ext cx="3348000" cy="4140000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4F6D577-2832-7BF4-21C1-5400A675B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100509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9998" y="1728000"/>
            <a:ext cx="7242031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02 Makey Makey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F1253E7-7E7B-50BF-CD36-F597196465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28062" y="1727400"/>
            <a:ext cx="3348000" cy="4140000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6D6F33B-CC98-E617-8C49-6C3AF2978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30438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1 Barrierete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AC537E7C-9C3C-81DF-5F4E-A94D8C6E64E0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05E5957-2A9D-20F7-2A99-909C9FB17458}"/>
              </a:ext>
            </a:extLst>
          </p:cNvPr>
          <p:cNvSpPr txBox="1"/>
          <p:nvPr userDrawn="1"/>
        </p:nvSpPr>
        <p:spPr>
          <a:xfrm>
            <a:off x="515938" y="2124000"/>
            <a:ext cx="2522761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01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Barrieretest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03946A4-B2AD-0D00-D6C9-6FBF0BCF270F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11736264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Anschnitt 01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5292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02 Makey Makey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Bildplatzhalter 7">
            <a:extLst>
              <a:ext uri="{FF2B5EF4-FFF2-40B4-BE49-F238E27FC236}">
                <a16:creationId xmlns:a16="http://schemas.microsoft.com/office/drawing/2014/main" id="{BF0DAAD1-9A45-9B72-0808-A8F1A3728A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0000" y="1727400"/>
            <a:ext cx="5832000" cy="414000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403443E-38C4-6CB5-C45D-CD676A0BD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759295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Anschnitt 02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1728000"/>
            <a:ext cx="8335538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02 Makey Makey | Methodenbox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F1253E7-7E7B-50BF-CD36-F597196465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83000" y="0"/>
            <a:ext cx="2736000" cy="6858000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1D31AEE-5B7F-C264-DB94-30DF388EE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2849"/>
            <a:ext cx="8335538" cy="900492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85097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+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F3145F9-2F56-F669-F54C-C2DB5E4B41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</p:spPr>
        <p:txBody>
          <a:bodyPr/>
          <a:lstStyle/>
          <a:p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DEB30039-53C1-9C30-C8A3-3C1F165327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69198" y="512763"/>
            <a:ext cx="5006865" cy="5795962"/>
          </a:xfrm>
        </p:spPr>
        <p:txBody>
          <a:bodyPr anchor="ctr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9127178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631277-CC62-CE3B-4285-00474A0DB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A30DC22-AB25-7B3C-DC59-6C35D4AE3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02 Makey Makey | Methodenbox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4666AE4-4591-8910-A4EB-20637CD45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15945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80E644C-AF37-B63F-82B2-D8D1A151E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02 Makey Makey | Methodenbox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4686E08-268F-A76E-5218-540353FB0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F69DC72-2BA4-1037-2EF4-696DC29D7C44}"/>
              </a:ext>
            </a:extLst>
          </p:cNvPr>
          <p:cNvSpPr/>
          <p:nvPr userDrawn="1"/>
        </p:nvSpPr>
        <p:spPr>
          <a:xfrm>
            <a:off x="0" y="0"/>
            <a:ext cx="12192000" cy="5702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35502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2 Makey Mak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A9AF3D8-BBA6-5267-CD60-D1A52DAA12D8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D444C26-2FC2-2AAA-9691-D46B3AE3296B}"/>
              </a:ext>
            </a:extLst>
          </p:cNvPr>
          <p:cNvSpPr txBox="1"/>
          <p:nvPr userDrawn="1"/>
        </p:nvSpPr>
        <p:spPr>
          <a:xfrm>
            <a:off x="515938" y="2124000"/>
            <a:ext cx="2761608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02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Makey</a:t>
            </a:r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Makey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69A943B-C7C8-92F1-C7C0-4750AFA3BF4B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330300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3 Games für Augen und Ohr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9C811C55-DA88-5B4B-C0EC-9F5F16C99D4F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DD7ABBF-8FAE-F742-BA54-8A105860421B}"/>
              </a:ext>
            </a:extLst>
          </p:cNvPr>
          <p:cNvSpPr txBox="1"/>
          <p:nvPr userDrawn="1"/>
        </p:nvSpPr>
        <p:spPr>
          <a:xfrm>
            <a:off x="515938" y="2124000"/>
            <a:ext cx="4983178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03 Games für Augen und Ohren</a:t>
            </a:r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4928E1F-9F14-CF64-9832-5FA603CC4282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125578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4 Barrieren erkennen mit Openguess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941778D5-5CD8-93F6-6D04-D52C723A990D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AA6A733-55ED-7E75-F7D0-91C5AEC334D4}"/>
              </a:ext>
            </a:extLst>
          </p:cNvPr>
          <p:cNvSpPr txBox="1"/>
          <p:nvPr userDrawn="1"/>
        </p:nvSpPr>
        <p:spPr>
          <a:xfrm>
            <a:off x="515938" y="2124000"/>
            <a:ext cx="6042956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04 Barrieren erkennen mit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Openguessr</a:t>
            </a:r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2B188BB-DA17-0795-0A00-BEB6CFB792B2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3043318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5 Games für a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C714747E-8714-5E56-E12F-5F708950E5C0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EEA3D03-155E-CEEA-FE5E-7224275A58CA}"/>
              </a:ext>
            </a:extLst>
          </p:cNvPr>
          <p:cNvSpPr txBox="1"/>
          <p:nvPr userDrawn="1"/>
        </p:nvSpPr>
        <p:spPr>
          <a:xfrm>
            <a:off x="515938" y="2124000"/>
            <a:ext cx="2912290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05 Games für alle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40DAE1-53F8-0FD0-7D8B-A57F6F47A69F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2587799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thodenboxe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4">
            <a:extLst>
              <a:ext uri="{FF2B5EF4-FFF2-40B4-BE49-F238E27FC236}">
                <a16:creationId xmlns:a16="http://schemas.microsoft.com/office/drawing/2014/main" id="{B07C6C1A-B8AA-B465-521F-5A213E3B82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999" y="540000"/>
            <a:ext cx="11136064" cy="5768725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Zwischenkapitel</a:t>
            </a:r>
          </a:p>
        </p:txBody>
      </p:sp>
    </p:spTree>
    <p:extLst>
      <p:ext uri="{BB962C8B-B14F-4D97-AF65-F5344CB8AC3E}">
        <p14:creationId xmlns:p14="http://schemas.microsoft.com/office/powerpoint/2010/main" val="2338500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6EB693-6D03-F08B-70B0-359000A5C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3F3239-514C-8B1A-B4CB-70084B1C68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0ABBA4-F3B7-876B-C778-F56F5A25E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02 Makey Makey | Methodenbox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461180-95D8-3F5C-C8A4-217AA6CC6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8059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überschrift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6EB693-6D03-F08B-70B0-359000A5C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3F3239-514C-8B1A-B4CB-70084B1C6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99" y="2224037"/>
            <a:ext cx="11136064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0ABBA4-F3B7-876B-C778-F56F5A25E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02 Makey Makey | Methodenbox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461180-95D8-3F5C-C8A4-217AA6CC6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D401DB94-E8C9-A144-CE79-BCA30893FBA1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539998" y="1674212"/>
            <a:ext cx="11136065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928144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9.xml"/><Relationship Id="rId16" Type="http://schemas.openxmlformats.org/officeDocument/2006/relationships/slideLayout" Target="../slideLayouts/slideLayout23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873A512-3108-CB5B-2487-B8F118FB8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2849"/>
            <a:ext cx="11136064" cy="90049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312BC5-1549-1864-B2DA-5ECEFCF5B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999" y="1728000"/>
            <a:ext cx="11136064" cy="414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731817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678" r:id="rId3"/>
    <p:sldLayoutId id="2147483701" r:id="rId4"/>
    <p:sldLayoutId id="2147483702" r:id="rId5"/>
    <p:sldLayoutId id="2147483703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2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144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7355" userDrawn="1">
          <p15:clr>
            <a:srgbClr val="F26B43"/>
          </p15:clr>
        </p15:guide>
        <p15:guide id="5" orient="horz" pos="323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873A512-3108-CB5B-2487-B8F118FB8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2849"/>
            <a:ext cx="11136064" cy="90049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312BC5-1549-1864-B2DA-5ECEFCF5B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999" y="1728000"/>
            <a:ext cx="11136064" cy="414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584290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2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144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lang="de-DE" sz="1600" b="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7355" userDrawn="1">
          <p15:clr>
            <a:srgbClr val="F26B43"/>
          </p15:clr>
        </p15:guide>
        <p15:guide id="5" orient="horz" pos="323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873A512-3108-CB5B-2487-B8F118FB8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2849"/>
            <a:ext cx="11136064" cy="90049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312BC5-1549-1864-B2DA-5ECEFCF5B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999" y="1728000"/>
            <a:ext cx="11136064" cy="414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4" name="Fußzeilenplatzhalter 4">
            <a:extLst>
              <a:ext uri="{FF2B5EF4-FFF2-40B4-BE49-F238E27FC236}">
                <a16:creationId xmlns:a16="http://schemas.microsoft.com/office/drawing/2014/main" id="{5BB31F07-E9B3-BCFF-2E4E-BBAB8DB720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 b="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de-DE" dirty="0"/>
              <a:t>02 </a:t>
            </a:r>
            <a:r>
              <a:rPr lang="de-DE" dirty="0" err="1"/>
              <a:t>Makey</a:t>
            </a:r>
            <a:r>
              <a:rPr lang="de-DE" dirty="0"/>
              <a:t> </a:t>
            </a:r>
            <a:r>
              <a:rPr lang="de-DE" dirty="0" err="1"/>
              <a:t>Makey</a:t>
            </a:r>
            <a:r>
              <a:rPr lang="de-DE" dirty="0"/>
              <a:t> | Methodenbox</a:t>
            </a:r>
          </a:p>
        </p:txBody>
      </p:sp>
      <p:sp>
        <p:nvSpPr>
          <p:cNvPr id="25" name="Foliennummernplatzhalter 5">
            <a:extLst>
              <a:ext uri="{FF2B5EF4-FFF2-40B4-BE49-F238E27FC236}">
                <a16:creationId xmlns:a16="http://schemas.microsoft.com/office/drawing/2014/main" id="{99A4A7A9-B301-79A5-47F8-77957AB3B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800" b="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6DE1CD7-FF3F-E949-9BEB-BB883F2FC11F}" type="slidenum">
              <a:rPr lang="de-DE" smtClean="0"/>
              <a:pPr/>
              <a:t>‹Nr.›</a:t>
            </a:fld>
            <a:endParaRPr lang="de-DE" b="1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D04C8F7B-BC45-F8B7-F371-B9593F2E634A}"/>
              </a:ext>
            </a:extLst>
          </p:cNvPr>
          <p:cNvSpPr txBox="1">
            <a:spLocks/>
          </p:cNvSpPr>
          <p:nvPr userDrawn="1"/>
        </p:nvSpPr>
        <p:spPr>
          <a:xfrm>
            <a:off x="3017195" y="6214748"/>
            <a:ext cx="6157611" cy="379525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de-DE"/>
            </a:defPPr>
            <a:lvl1pPr marL="0" algn="l" defTabSz="914400" rtl="0" eaLnBrk="1" latinLnBrk="0" hangingPunct="1">
              <a:defRPr sz="800" b="1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de-DE" sz="800" b="0" kern="1200" dirty="0">
                <a:solidFill>
                  <a:schemeClr val="tx1">
                    <a:tint val="82000"/>
                  </a:schemeClr>
                </a:solidFill>
                <a:effectLst/>
                <a:latin typeface="+mn-lt"/>
                <a:ea typeface="+mn-ea"/>
                <a:cs typeface="+mn-cs"/>
              </a:rPr>
              <a:t>Stiftung Digitale Spielekultur gGmbH | Fachstelle für Jugendmedienkultur NRW</a:t>
            </a:r>
            <a:br>
              <a:rPr lang="de-DE" sz="800" b="0" kern="1200" dirty="0">
                <a:solidFill>
                  <a:schemeClr val="tx1">
                    <a:tint val="82000"/>
                  </a:schemeClr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de-DE" sz="800" b="0" kern="1200" dirty="0">
                <a:solidFill>
                  <a:schemeClr val="tx1">
                    <a:tint val="82000"/>
                  </a:schemeClr>
                </a:solidFill>
                <a:effectLst/>
                <a:latin typeface="+mn-lt"/>
                <a:ea typeface="+mn-ea"/>
                <a:cs typeface="+mn-cs"/>
              </a:rPr>
              <a:t>Zentrum für didaktische Computerspielforschung | Schule mit Games gestalten NRW</a:t>
            </a:r>
          </a:p>
        </p:txBody>
      </p:sp>
    </p:spTree>
    <p:extLst>
      <p:ext uri="{BB962C8B-B14F-4D97-AF65-F5344CB8AC3E}">
        <p14:creationId xmlns:p14="http://schemas.microsoft.com/office/powerpoint/2010/main" val="2555245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91" r:id="rId2"/>
    <p:sldLayoutId id="2147483652" r:id="rId3"/>
    <p:sldLayoutId id="2147483694" r:id="rId4"/>
    <p:sldLayoutId id="2147483696" r:id="rId5"/>
    <p:sldLayoutId id="2147483697" r:id="rId6"/>
    <p:sldLayoutId id="2147483661" r:id="rId7"/>
    <p:sldLayoutId id="2147483693" r:id="rId8"/>
    <p:sldLayoutId id="2147483666" r:id="rId9"/>
    <p:sldLayoutId id="2147483692" r:id="rId10"/>
    <p:sldLayoutId id="2147483662" r:id="rId11"/>
    <p:sldLayoutId id="2147483663" r:id="rId12"/>
    <p:sldLayoutId id="2147483665" r:id="rId13"/>
    <p:sldLayoutId id="2147483664" r:id="rId14"/>
    <p:sldLayoutId id="2147483659" r:id="rId15"/>
    <p:sldLayoutId id="2147483654" r:id="rId16"/>
    <p:sldLayoutId id="2147483655" r:id="rId1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2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144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7355" userDrawn="1">
          <p15:clr>
            <a:srgbClr val="F26B43"/>
          </p15:clr>
        </p15:guide>
        <p15:guide id="5" orient="horz" pos="323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  <p15:guide id="7" orient="horz" pos="3702" userDrawn="1">
          <p15:clr>
            <a:srgbClr val="F26B43"/>
          </p15:clr>
        </p15:guide>
        <p15:guide id="8" orient="horz" pos="107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632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B45F19-60DE-4A69-385C-74A0BB991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Steueroptionen digitaler Spiele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77199F8-3C47-B534-1DBC-E484FD14DF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Controller sind die Schnittstelle digitaler Spiele zwischen Menschen und dem Spiel.</a:t>
            </a:r>
          </a:p>
          <a:p>
            <a:r>
              <a:rPr lang="de-DE"/>
              <a:t>Digitale Spiele werden in der Regel durch Controller, Maus und Tastatur oder Touch-Steuerung bedient.</a:t>
            </a:r>
          </a:p>
          <a:p>
            <a:r>
              <a:rPr lang="de-DE"/>
              <a:t>Controller unterscheiden sich in Form und Größe, Abstand und Erreichbarkeit der Knöpfe sowie der benötigten Druckkraft.</a:t>
            </a:r>
          </a:p>
          <a:p>
            <a:pPr marL="0" indent="0">
              <a:buNone/>
            </a:pPr>
            <a:endParaRPr lang="de-DE"/>
          </a:p>
          <a:p>
            <a:pPr marL="0" indent="0">
              <a:buNone/>
            </a:pPr>
            <a:r>
              <a:rPr lang="de-DE" b="1">
                <a:solidFill>
                  <a:schemeClr val="accent6"/>
                </a:solidFill>
              </a:rPr>
              <a:t>Welche Steueroptionen kennt und nutzt ihr?</a:t>
            </a:r>
          </a:p>
          <a:p>
            <a:endParaRPr lang="de-DE"/>
          </a:p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781F1330-EF19-865F-71AC-0DC10C693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02 Makey Makey | Methodenbox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3C8462C5-8D4E-FF0F-CF5A-06C8A203A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76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FEB9F9-6272-A6B0-0AFA-C108E0BD99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E28B07C-9ACD-09BD-4F07-D778B9DCF8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6870204" cy="4140000"/>
          </a:xfrm>
        </p:spPr>
        <p:txBody>
          <a:bodyPr/>
          <a:lstStyle/>
          <a:p>
            <a:pPr marL="0" indent="0">
              <a:buNone/>
            </a:pPr>
            <a:r>
              <a:rPr lang="de-DE" b="1" dirty="0">
                <a:solidFill>
                  <a:schemeClr val="accent6"/>
                </a:solidFill>
              </a:rPr>
              <a:t>Es gibt durch unterschiedliche Eingabemöglichkeiten </a:t>
            </a:r>
            <a:br>
              <a:rPr lang="de-DE" b="1" dirty="0">
                <a:solidFill>
                  <a:schemeClr val="accent6"/>
                </a:solidFill>
              </a:rPr>
            </a:br>
            <a:r>
              <a:rPr lang="de-DE" b="1" dirty="0">
                <a:solidFill>
                  <a:schemeClr val="accent6"/>
                </a:solidFill>
              </a:rPr>
              <a:t>zahlreiche Funktionen:</a:t>
            </a:r>
          </a:p>
          <a:p>
            <a:r>
              <a:rPr lang="de-DE" dirty="0"/>
              <a:t>Mehrere Tasten müssen </a:t>
            </a:r>
            <a:r>
              <a:rPr lang="de-DE" b="1" dirty="0"/>
              <a:t>kombiniert gedrückt </a:t>
            </a:r>
            <a:r>
              <a:rPr lang="de-DE" dirty="0"/>
              <a:t>werden.</a:t>
            </a:r>
          </a:p>
          <a:p>
            <a:r>
              <a:rPr lang="de-DE" dirty="0"/>
              <a:t>Tasten müssen </a:t>
            </a:r>
            <a:r>
              <a:rPr lang="de-DE" b="1" dirty="0"/>
              <a:t>mehrfach gedrückt</a:t>
            </a:r>
            <a:r>
              <a:rPr lang="de-DE" dirty="0"/>
              <a:t> werden.</a:t>
            </a:r>
          </a:p>
          <a:p>
            <a:r>
              <a:rPr lang="de-DE" dirty="0"/>
              <a:t>Tasten müssen </a:t>
            </a:r>
            <a:r>
              <a:rPr lang="de-DE" b="1" dirty="0"/>
              <a:t>in gewisser Reihenfolge gedrückt </a:t>
            </a:r>
            <a:r>
              <a:rPr lang="de-DE" dirty="0"/>
              <a:t>werden.</a:t>
            </a:r>
          </a:p>
          <a:p>
            <a:r>
              <a:rPr lang="de-DE" dirty="0"/>
              <a:t>Tasten müssen</a:t>
            </a:r>
            <a:r>
              <a:rPr lang="de-DE" b="1" dirty="0"/>
              <a:t> gehalten werden</a:t>
            </a:r>
            <a:r>
              <a:rPr lang="de-DE" dirty="0"/>
              <a:t>. </a:t>
            </a:r>
          </a:p>
          <a:p>
            <a:r>
              <a:rPr lang="de-DE" dirty="0"/>
              <a:t>Tasten müssen </a:t>
            </a:r>
            <a:r>
              <a:rPr lang="de-DE" b="1" dirty="0"/>
              <a:t>unterschiedlich stark gedrückt </a:t>
            </a:r>
            <a:r>
              <a:rPr lang="de-DE" dirty="0"/>
              <a:t>werden.</a:t>
            </a:r>
          </a:p>
          <a:p>
            <a:r>
              <a:rPr lang="de-DE" dirty="0"/>
              <a:t>Präzise Bewegungen </a:t>
            </a:r>
            <a:r>
              <a:rPr lang="de-DE" b="1" dirty="0"/>
              <a:t>mit Joystick oder Touchpad </a:t>
            </a:r>
            <a:r>
              <a:rPr lang="de-DE" dirty="0"/>
              <a:t>sind notwendig. </a:t>
            </a:r>
          </a:p>
          <a:p>
            <a:r>
              <a:rPr lang="de-DE" dirty="0"/>
              <a:t>Verschiedene </a:t>
            </a:r>
            <a:r>
              <a:rPr lang="de-DE" b="1" dirty="0"/>
              <a:t>Tastenkombinationen</a:t>
            </a:r>
            <a:r>
              <a:rPr lang="de-DE" dirty="0"/>
              <a:t> haben unterschiedliche Funktionen.</a:t>
            </a:r>
          </a:p>
          <a:p>
            <a:r>
              <a:rPr lang="de-DE" dirty="0"/>
              <a:t>Meist ist die </a:t>
            </a:r>
            <a:r>
              <a:rPr lang="de-DE" b="1" dirty="0"/>
              <a:t>Bedienung mit zwei Händen </a:t>
            </a:r>
            <a:r>
              <a:rPr lang="de-DE" dirty="0"/>
              <a:t>notwendig. </a:t>
            </a:r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0915C9C8-0A5F-20F9-53A7-E07BDFE3A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02 Makey Makey | Methodenbox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84CF854A-975E-ABFC-D79E-F00C77731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6B3535D-7923-19D7-C694-98ADCC4F9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Steueroptionen digitaler Spiele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15741DD-7223-DD52-855B-2943607C65E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34597" y="1728000"/>
            <a:ext cx="3541466" cy="1590894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Standardisierte Controller berücksichtigen verschiedene Behinderungen meist nicht, </a:t>
            </a:r>
            <a:br>
              <a:rPr lang="de-DE" dirty="0"/>
            </a:br>
            <a:r>
              <a:rPr lang="de-DE" dirty="0"/>
              <a:t>was zu Barrieren führen kann. </a:t>
            </a:r>
          </a:p>
        </p:txBody>
      </p:sp>
    </p:spTree>
    <p:extLst>
      <p:ext uri="{BB962C8B-B14F-4D97-AF65-F5344CB8AC3E}">
        <p14:creationId xmlns:p14="http://schemas.microsoft.com/office/powerpoint/2010/main" val="1134105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5330D2-9047-D39D-F087-30505E56C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Assistive</a:t>
            </a:r>
            <a:r>
              <a:rPr lang="de-DE" dirty="0"/>
              <a:t> Technologien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1DFBC427-1370-3C54-F357-D9D1FEF00FE2}"/>
              </a:ext>
            </a:extLst>
          </p:cNvPr>
          <p:cNvSpPr txBox="1"/>
          <p:nvPr/>
        </p:nvSpPr>
        <p:spPr>
          <a:xfrm>
            <a:off x="423558" y="1669669"/>
            <a:ext cx="2822349" cy="593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3200" b="1" dirty="0">
                <a:solidFill>
                  <a:schemeClr val="accent6"/>
                </a:solidFill>
              </a:rPr>
              <a:t>Rund 8,2 Mio.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5D6D19D5-2C14-2A9B-005C-644C116AD9A4}"/>
              </a:ext>
            </a:extLst>
          </p:cNvPr>
          <p:cNvSpPr txBox="1"/>
          <p:nvPr/>
        </p:nvSpPr>
        <p:spPr>
          <a:xfrm>
            <a:off x="423558" y="2258795"/>
            <a:ext cx="31733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600" dirty="0"/>
              <a:t>Gamer*innen in Deutschland </a:t>
            </a:r>
            <a:br>
              <a:rPr lang="de-DE" sz="1600" dirty="0"/>
            </a:br>
            <a:r>
              <a:rPr lang="de-DE" sz="1600" dirty="0"/>
              <a:t>zählen sich zu Menschen </a:t>
            </a:r>
            <a:br>
              <a:rPr lang="de-DE" sz="1600" dirty="0"/>
            </a:br>
            <a:r>
              <a:rPr lang="de-DE" sz="1600" dirty="0"/>
              <a:t>mit Behinderung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C99E45EB-C882-B9B1-4784-D60826AC5AE0}"/>
              </a:ext>
            </a:extLst>
          </p:cNvPr>
          <p:cNvSpPr txBox="1"/>
          <p:nvPr/>
        </p:nvSpPr>
        <p:spPr>
          <a:xfrm>
            <a:off x="8595109" y="1669669"/>
            <a:ext cx="3173335" cy="593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de-DE" sz="3200" b="1" dirty="0">
                <a:solidFill>
                  <a:schemeClr val="accent6"/>
                </a:solidFill>
              </a:rPr>
              <a:t>Rund 14% 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A43AB851-FB5B-A601-6E00-88B40A4C630E}"/>
              </a:ext>
            </a:extLst>
          </p:cNvPr>
          <p:cNvSpPr txBox="1"/>
          <p:nvPr/>
        </p:nvSpPr>
        <p:spPr>
          <a:xfrm>
            <a:off x="8595109" y="2258795"/>
            <a:ext cx="31733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de-DE" sz="1600" dirty="0"/>
              <a:t>Gamer*innen nutzen </a:t>
            </a:r>
            <a:br>
              <a:rPr lang="de-DE" sz="1600" dirty="0"/>
            </a:br>
            <a:r>
              <a:rPr lang="de-DE" sz="1600" dirty="0"/>
              <a:t>spezielle Eingabegeräte </a:t>
            </a:r>
            <a:br>
              <a:rPr lang="de-DE" sz="1600" dirty="0"/>
            </a:br>
            <a:r>
              <a:rPr lang="de-DE" sz="1600" dirty="0"/>
              <a:t>zum Spielen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F8FE698C-996C-05D8-1F42-D43284E128C5}"/>
              </a:ext>
            </a:extLst>
          </p:cNvPr>
          <p:cNvSpPr txBox="1"/>
          <p:nvPr/>
        </p:nvSpPr>
        <p:spPr>
          <a:xfrm>
            <a:off x="4374281" y="1685055"/>
            <a:ext cx="3467498" cy="1295428"/>
          </a:xfrm>
          <a:prstGeom prst="rect">
            <a:avLst/>
          </a:prstGeom>
          <a:solidFill>
            <a:schemeClr val="accent6"/>
          </a:solidFill>
        </p:spPr>
        <p:txBody>
          <a:bodyPr wrap="none" lIns="216000" tIns="216000" rIns="216000" bIns="216000">
            <a:spAutoFit/>
          </a:bodyPr>
          <a:lstStyle>
            <a:defPPr>
              <a:defRPr lang="de-DE"/>
            </a:defPPr>
            <a:lvl1pPr indent="0">
              <a:lnSpc>
                <a:spcPct val="12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None/>
              <a:tabLst>
                <a:tab pos="108000" algn="l"/>
                <a:tab pos="216000" algn="l"/>
              </a:tabLst>
              <a:defRPr b="1">
                <a:solidFill>
                  <a:schemeClr val="bg1"/>
                </a:solidFill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tabLst>
                <a:tab pos="108000" algn="l"/>
                <a:tab pos="216000" algn="l"/>
              </a:tabLst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tabLst>
                <a:tab pos="108000" algn="l"/>
                <a:tab pos="216000" algn="l"/>
              </a:tabLst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tabLst>
                <a:tab pos="108000" algn="l"/>
                <a:tab pos="216000" algn="l"/>
              </a:tabLst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ctr"/>
            <a:r>
              <a:rPr lang="de-DE" sz="1600" dirty="0"/>
              <a:t>Durch </a:t>
            </a:r>
            <a:r>
              <a:rPr lang="de-DE" sz="1600" dirty="0" err="1"/>
              <a:t>assistive</a:t>
            </a:r>
            <a:r>
              <a:rPr lang="de-DE" sz="1600" dirty="0"/>
              <a:t> Controller </a:t>
            </a:r>
            <a:br>
              <a:rPr lang="de-DE" sz="1600" dirty="0"/>
            </a:br>
            <a:r>
              <a:rPr lang="de-DE" sz="1600" dirty="0"/>
              <a:t>kann die Steuerung angepasst </a:t>
            </a:r>
            <a:br>
              <a:rPr lang="de-DE" sz="1600" dirty="0"/>
            </a:br>
            <a:r>
              <a:rPr lang="de-DE" sz="1600" dirty="0"/>
              <a:t>und individualisiert werden. 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9473B278-1D1F-1893-FFFB-E839C7534C38}"/>
              </a:ext>
            </a:extLst>
          </p:cNvPr>
          <p:cNvSpPr txBox="1"/>
          <p:nvPr/>
        </p:nvSpPr>
        <p:spPr>
          <a:xfrm>
            <a:off x="4323383" y="4942763"/>
            <a:ext cx="35452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solidFill>
                  <a:schemeClr val="accent3"/>
                </a:solidFill>
              </a:rPr>
              <a:t>Flex Controller (</a:t>
            </a:r>
            <a:r>
              <a:rPr lang="de-DE" sz="1600" dirty="0" err="1">
                <a:solidFill>
                  <a:schemeClr val="accent3"/>
                </a:solidFill>
              </a:rPr>
              <a:t>Hori</a:t>
            </a:r>
            <a:r>
              <a:rPr lang="de-DE" sz="1600" dirty="0">
                <a:solidFill>
                  <a:schemeClr val="accent3"/>
                </a:solidFill>
              </a:rPr>
              <a:t>)</a:t>
            </a:r>
          </a:p>
          <a:p>
            <a:pPr algn="ctr"/>
            <a:endParaRPr lang="de-DE" sz="1600" dirty="0">
              <a:solidFill>
                <a:schemeClr val="accent3"/>
              </a:solidFill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A7C4C056-05DA-B168-7139-474E831B09D5}"/>
              </a:ext>
            </a:extLst>
          </p:cNvPr>
          <p:cNvSpPr txBox="1"/>
          <p:nvPr/>
        </p:nvSpPr>
        <p:spPr>
          <a:xfrm>
            <a:off x="8242244" y="4942763"/>
            <a:ext cx="354523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solidFill>
                  <a:schemeClr val="accent3"/>
                </a:solidFill>
              </a:rPr>
              <a:t>PlayStation Access-Controller (Sony)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E7EB1591-307F-6DA8-6BA1-F4CBDB3277AF}"/>
              </a:ext>
            </a:extLst>
          </p:cNvPr>
          <p:cNvSpPr txBox="1"/>
          <p:nvPr/>
        </p:nvSpPr>
        <p:spPr>
          <a:xfrm>
            <a:off x="404525" y="4942763"/>
            <a:ext cx="3545231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solidFill>
                  <a:schemeClr val="accent3"/>
                </a:solidFill>
              </a:rPr>
              <a:t>Xbox Adaptive Controller (Microsoft)</a:t>
            </a:r>
          </a:p>
          <a:p>
            <a:endParaRPr lang="de-DE" dirty="0">
              <a:solidFill>
                <a:schemeClr val="accent3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60E53CE4-003F-D875-C5D4-0C6A280D69CB}"/>
              </a:ext>
            </a:extLst>
          </p:cNvPr>
          <p:cNvSpPr txBox="1"/>
          <p:nvPr/>
        </p:nvSpPr>
        <p:spPr>
          <a:xfrm>
            <a:off x="515939" y="5498109"/>
            <a:ext cx="11676062" cy="392077"/>
          </a:xfrm>
          <a:prstGeom prst="rect">
            <a:avLst/>
          </a:prstGeom>
          <a:solidFill>
            <a:schemeClr val="tx2"/>
          </a:solidFill>
        </p:spPr>
        <p:txBody>
          <a:bodyPr wrap="square" lIns="72000" tIns="72000" rIns="72000" bIns="72000" anchor="b">
            <a:spAutoFit/>
          </a:bodyPr>
          <a:lstStyle>
            <a:defPPr>
              <a:defRPr lang="de-DE"/>
            </a:defPPr>
            <a:lvl1pPr>
              <a:lnSpc>
                <a:spcPct val="120000"/>
              </a:lnSpc>
              <a:defRPr sz="700">
                <a:solidFill>
                  <a:schemeClr val="bg1"/>
                </a:solidFill>
              </a:defRPr>
            </a:lvl1pPr>
          </a:lstStyle>
          <a:p>
            <a:r>
              <a:rPr lang="de-DE" dirty="0">
                <a:sym typeface="Inter"/>
              </a:rPr>
              <a:t>Quelle: game – Verband der deutschen Games-Branche – Rund 8,2 Mio. Gamerinnen und Gamer in Deutschland zählen sich zu Menschen mit Behinderung (https://www.game.de/marktdaten/rund-82-mio-menschen-in-deutschland-zaehlen-sich-zu-menschen-mit-behinderung/)</a:t>
            </a:r>
          </a:p>
          <a:p>
            <a:r>
              <a:rPr lang="de-DE" dirty="0">
                <a:sym typeface="Inter"/>
              </a:rPr>
              <a:t>Bildquellen: Microsoft – Xbox Adaptive Controller (</a:t>
            </a:r>
            <a:r>
              <a:rPr lang="de-DE" dirty="0">
                <a:ea typeface="+mn-lt"/>
                <a:cs typeface="+mn-lt"/>
                <a:sym typeface="Inter"/>
              </a:rPr>
              <a:t>https://www.microsoft.com/de-de/d/xbox-adaptive-controller/8nsdbhz1n3d8</a:t>
            </a:r>
            <a:r>
              <a:rPr lang="de-DE" dirty="0">
                <a:sym typeface="Inter"/>
              </a:rPr>
              <a:t>), </a:t>
            </a:r>
            <a:r>
              <a:rPr lang="de-DE" dirty="0" err="1">
                <a:sym typeface="Inter"/>
              </a:rPr>
              <a:t>Hori</a:t>
            </a:r>
            <a:r>
              <a:rPr lang="de-DE" dirty="0">
                <a:sym typeface="Inter"/>
              </a:rPr>
              <a:t> – Flex Controller (</a:t>
            </a:r>
            <a:r>
              <a:rPr lang="de-DE" dirty="0">
                <a:ea typeface="+mn-lt"/>
                <a:cs typeface="+mn-lt"/>
                <a:sym typeface="Inter"/>
              </a:rPr>
              <a:t>https://www.flex-controller.com/),</a:t>
            </a:r>
            <a:r>
              <a:rPr lang="de-DE" dirty="0">
                <a:sym typeface="Inter"/>
              </a:rPr>
              <a:t> Sony – PlayStation Access-Controller (</a:t>
            </a:r>
            <a:r>
              <a:rPr lang="de-DE" dirty="0">
                <a:ea typeface="+mn-lt"/>
                <a:cs typeface="+mn-lt"/>
                <a:sym typeface="Inter"/>
              </a:rPr>
              <a:t>https://direct.playstation.com/de-de/buy-accessories/access-controller</a:t>
            </a:r>
            <a:r>
              <a:rPr lang="de-DE" dirty="0">
                <a:sym typeface="Inter"/>
              </a:rPr>
              <a:t>)</a:t>
            </a:r>
            <a:endParaRPr lang="de-DE" dirty="0">
              <a:cs typeface="Arial"/>
            </a:endParaRPr>
          </a:p>
        </p:txBody>
      </p:sp>
      <p:sp>
        <p:nvSpPr>
          <p:cNvPr id="36" name="Fußzeilenplatzhalter 35">
            <a:extLst>
              <a:ext uri="{FF2B5EF4-FFF2-40B4-BE49-F238E27FC236}">
                <a16:creationId xmlns:a16="http://schemas.microsoft.com/office/drawing/2014/main" id="{27A1BB73-FDA2-5266-B291-FC8330CF4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02 Makey Makey | Methodenbox</a:t>
            </a:r>
          </a:p>
        </p:txBody>
      </p:sp>
      <p:sp>
        <p:nvSpPr>
          <p:cNvPr id="37" name="Foliennummernplatzhalter 36">
            <a:extLst>
              <a:ext uri="{FF2B5EF4-FFF2-40B4-BE49-F238E27FC236}">
                <a16:creationId xmlns:a16="http://schemas.microsoft.com/office/drawing/2014/main" id="{D140EB83-CA57-0EC8-8B80-3CC622675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4</a:t>
            </a:fld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4A3CE5-0CA2-FFCE-BA3F-444745EE60E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362" t="17175" r="11453" b="22200"/>
          <a:stretch>
            <a:fillRect/>
          </a:stretch>
        </p:blipFill>
        <p:spPr>
          <a:xfrm>
            <a:off x="552667" y="3467991"/>
            <a:ext cx="3254002" cy="14724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06A7820-0BCD-692E-CB4B-B8E2046D80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8161" y="3217129"/>
            <a:ext cx="3135679" cy="17230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0EB1F5-8C87-8F65-731B-64D60793C2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14288" y="2679211"/>
            <a:ext cx="2574193" cy="271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305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97EA9EEE-C5B6-264E-C8B4-F1851B10E4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5292000" cy="4140000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Mit </a:t>
            </a:r>
            <a:r>
              <a:rPr lang="de-DE" dirty="0" err="1"/>
              <a:t>Makey</a:t>
            </a:r>
            <a:r>
              <a:rPr lang="de-DE" dirty="0"/>
              <a:t> </a:t>
            </a:r>
            <a:r>
              <a:rPr lang="de-DE" dirty="0" err="1"/>
              <a:t>Makey</a:t>
            </a:r>
            <a:r>
              <a:rPr lang="de-DE" dirty="0"/>
              <a:t> können selber einzigartige und individuelle Controller gebaut werden. Dies kann Menschen mit einer motorischen Beeinträchtigung helfen, um beispielsweise Spiele bedienen zu können. </a:t>
            </a:r>
          </a:p>
          <a:p>
            <a:pPr marL="0" indent="0">
              <a:buNone/>
            </a:pPr>
            <a:r>
              <a:rPr lang="de-DE" dirty="0"/>
              <a:t>Als Tasten dienen Alltagsgegenstände, die Strom leiten, wie beispielsweise metallische Objekte, Aluminiumfolie oder Knete. 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484D6EA-0E50-02B1-5F07-D314719E8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</p:spPr>
        <p:txBody>
          <a:bodyPr/>
          <a:lstStyle/>
          <a:p>
            <a:r>
              <a:rPr lang="de-DE"/>
              <a:t>02 Makey Makey | Methodenbox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28235B4-747E-FDE0-6C1F-4BC369EE4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</p:spPr>
        <p:txBody>
          <a:bodyPr/>
          <a:lstStyle/>
          <a:p>
            <a:fld id="{66DE1CD7-FF3F-E949-9BEB-BB883F2FC11F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57E481-8555-6AFD-C572-28FCEDE36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2849"/>
            <a:ext cx="11136064" cy="900492"/>
          </a:xfrm>
        </p:spPr>
        <p:txBody>
          <a:bodyPr/>
          <a:lstStyle/>
          <a:p>
            <a:r>
              <a:rPr lang="de-DE"/>
              <a:t>Controllerbau mit Makey Makey</a:t>
            </a:r>
            <a:endParaRPr lang="de-DE" dirty="0"/>
          </a:p>
        </p:txBody>
      </p:sp>
      <p:pic>
        <p:nvPicPr>
          <p:cNvPr id="6" name="Google Shape;108;p20">
            <a:extLst>
              <a:ext uri="{FF2B5EF4-FFF2-40B4-BE49-F238E27FC236}">
                <a16:creationId xmlns:a16="http://schemas.microsoft.com/office/drawing/2014/main" id="{9A1EE3E8-C89C-8BCB-72A0-564BF7C99DA9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2408" b="13714"/>
          <a:stretch/>
        </p:blipFill>
        <p:spPr>
          <a:xfrm>
            <a:off x="6096000" y="1728000"/>
            <a:ext cx="5838986" cy="3729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10;p20" title="IMG_5995.jpg">
            <a:extLst>
              <a:ext uri="{FF2B5EF4-FFF2-40B4-BE49-F238E27FC236}">
                <a16:creationId xmlns:a16="http://schemas.microsoft.com/office/drawing/2014/main" id="{FF941C0E-7670-5E35-92E4-05CB442F49C6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7328" y="4238570"/>
            <a:ext cx="2190839" cy="163947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9;p20" title="IMG_5989.jpg">
            <a:extLst>
              <a:ext uri="{FF2B5EF4-FFF2-40B4-BE49-F238E27FC236}">
                <a16:creationId xmlns:a16="http://schemas.microsoft.com/office/drawing/2014/main" id="{F8F2BAA2-86CF-ABAA-405A-B8E6F879F78A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96728" y="4238570"/>
            <a:ext cx="2190839" cy="163947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A949E853-B438-09BA-7580-34D95F75BF9E}"/>
              </a:ext>
            </a:extLst>
          </p:cNvPr>
          <p:cNvSpPr txBox="1"/>
          <p:nvPr/>
        </p:nvSpPr>
        <p:spPr>
          <a:xfrm>
            <a:off x="515938" y="5606080"/>
            <a:ext cx="2190838" cy="262746"/>
          </a:xfrm>
          <a:prstGeom prst="rect">
            <a:avLst/>
          </a:prstGeom>
          <a:solidFill>
            <a:schemeClr val="tx2"/>
          </a:solidFill>
        </p:spPr>
        <p:txBody>
          <a:bodyPr wrap="none" lIns="72000" tIns="72000" rIns="72000" bIns="72000" anchor="b">
            <a:spAutoFit/>
          </a:bodyPr>
          <a:lstStyle>
            <a:defPPr>
              <a:defRPr lang="de-DE"/>
            </a:defPPr>
            <a:lvl1pPr>
              <a:lnSpc>
                <a:spcPct val="120000"/>
              </a:lnSpc>
              <a:defRPr sz="700">
                <a:solidFill>
                  <a:schemeClr val="bg1"/>
                </a:solidFill>
              </a:defRPr>
            </a:lvl1pPr>
          </a:lstStyle>
          <a:p>
            <a:r>
              <a:rPr lang="de-DE" dirty="0">
                <a:sym typeface="Inter"/>
              </a:rPr>
              <a:t>Bildquelle: Fachstelle für Jugendmedienkultur NRW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0FCF5D6-9B6F-FEA2-194A-58BDBB3526B5}"/>
              </a:ext>
            </a:extLst>
          </p:cNvPr>
          <p:cNvSpPr txBox="1"/>
          <p:nvPr/>
        </p:nvSpPr>
        <p:spPr>
          <a:xfrm>
            <a:off x="7339798" y="5356705"/>
            <a:ext cx="4344874" cy="521343"/>
          </a:xfrm>
          <a:prstGeom prst="rect">
            <a:avLst/>
          </a:prstGeom>
          <a:solidFill>
            <a:schemeClr val="tx2"/>
          </a:solidFill>
        </p:spPr>
        <p:txBody>
          <a:bodyPr wrap="square" lIns="72000" tIns="72000" rIns="72000" bIns="72000" anchor="b">
            <a:spAutoFit/>
          </a:bodyPr>
          <a:lstStyle>
            <a:defPPr>
              <a:defRPr lang="de-DE"/>
            </a:defPPr>
            <a:lvl1pPr>
              <a:lnSpc>
                <a:spcPct val="120000"/>
              </a:lnSpc>
              <a:defRPr sz="700">
                <a:solidFill>
                  <a:schemeClr val="bg1"/>
                </a:solidFill>
              </a:defRPr>
            </a:lvl1pPr>
          </a:lstStyle>
          <a:p>
            <a:r>
              <a:rPr lang="de-DE" dirty="0">
                <a:sym typeface="Inter"/>
              </a:rPr>
              <a:t>Bildquelle: </a:t>
            </a:r>
            <a:r>
              <a:rPr lang="de-DE" dirty="0" err="1">
                <a:sym typeface="Inter"/>
              </a:rPr>
              <a:t>Makey</a:t>
            </a:r>
            <a:r>
              <a:rPr lang="de-DE" dirty="0">
                <a:sym typeface="Inter"/>
              </a:rPr>
              <a:t> </a:t>
            </a:r>
            <a:r>
              <a:rPr lang="de-DE" dirty="0" err="1">
                <a:sym typeface="Inter"/>
              </a:rPr>
              <a:t>Makey</a:t>
            </a:r>
            <a:r>
              <a:rPr lang="de-DE" dirty="0">
                <a:sym typeface="Inter"/>
              </a:rPr>
              <a:t> (https://makeymakey.com/cdn/shop/products/20220525MMCE1squarewbox_1024x1024_crop_center_jpg-876456_1024x1024_crop_center.webp?v=1759855695)</a:t>
            </a:r>
          </a:p>
        </p:txBody>
      </p:sp>
    </p:spTree>
    <p:extLst>
      <p:ext uri="{BB962C8B-B14F-4D97-AF65-F5344CB8AC3E}">
        <p14:creationId xmlns:p14="http://schemas.microsoft.com/office/powerpoint/2010/main" val="1639729926"/>
      </p:ext>
    </p:extLst>
  </p:cSld>
  <p:clrMapOvr>
    <a:masterClrMapping/>
  </p:clrMapOvr>
</p:sld>
</file>

<file path=ppt/theme/theme1.xml><?xml version="1.0" encoding="utf-8"?>
<a:theme xmlns:a="http://schemas.openxmlformats.org/drawingml/2006/main" name="Titelfolien">
  <a:themeElements>
    <a:clrScheme name="SDK RGB">
      <a:dk1>
        <a:srgbClr val="000000"/>
      </a:dk1>
      <a:lt1>
        <a:srgbClr val="FFFFFF"/>
      </a:lt1>
      <a:dk2>
        <a:srgbClr val="5F5B55"/>
      </a:dk2>
      <a:lt2>
        <a:srgbClr val="CDE7F8"/>
      </a:lt2>
      <a:accent1>
        <a:srgbClr val="E1F0F5"/>
      </a:accent1>
      <a:accent2>
        <a:srgbClr val="009EE3"/>
      </a:accent2>
      <a:accent3>
        <a:srgbClr val="867F79"/>
      </a:accent3>
      <a:accent4>
        <a:srgbClr val="B2B2B2"/>
      </a:accent4>
      <a:accent5>
        <a:srgbClr val="E3E3E3"/>
      </a:accent5>
      <a:accent6>
        <a:srgbClr val="009641"/>
      </a:accent6>
      <a:hlink>
        <a:srgbClr val="009EE3"/>
      </a:hlink>
      <a:folHlink>
        <a:srgbClr val="867F7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120000"/>
          </a:lnSpc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Zwischenkapitel">
  <a:themeElements>
    <a:clrScheme name="SDK RGB">
      <a:dk1>
        <a:srgbClr val="000000"/>
      </a:dk1>
      <a:lt1>
        <a:srgbClr val="FFFFFF"/>
      </a:lt1>
      <a:dk2>
        <a:srgbClr val="5F5B55"/>
      </a:dk2>
      <a:lt2>
        <a:srgbClr val="CDE7F8"/>
      </a:lt2>
      <a:accent1>
        <a:srgbClr val="E1F0F5"/>
      </a:accent1>
      <a:accent2>
        <a:srgbClr val="009EE3"/>
      </a:accent2>
      <a:accent3>
        <a:srgbClr val="867F79"/>
      </a:accent3>
      <a:accent4>
        <a:srgbClr val="B2B2B2"/>
      </a:accent4>
      <a:accent5>
        <a:srgbClr val="E3E3E3"/>
      </a:accent5>
      <a:accent6>
        <a:srgbClr val="009641"/>
      </a:accent6>
      <a:hlink>
        <a:srgbClr val="009EE3"/>
      </a:hlink>
      <a:folHlink>
        <a:srgbClr val="867F7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120000"/>
          </a:lnSpc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Inhalte">
  <a:themeElements>
    <a:clrScheme name="SDK RGB">
      <a:dk1>
        <a:srgbClr val="000000"/>
      </a:dk1>
      <a:lt1>
        <a:srgbClr val="FFFFFF"/>
      </a:lt1>
      <a:dk2>
        <a:srgbClr val="5F5B55"/>
      </a:dk2>
      <a:lt2>
        <a:srgbClr val="CDE7F8"/>
      </a:lt2>
      <a:accent1>
        <a:srgbClr val="E1F0F5"/>
      </a:accent1>
      <a:accent2>
        <a:srgbClr val="009EE3"/>
      </a:accent2>
      <a:accent3>
        <a:srgbClr val="867F79"/>
      </a:accent3>
      <a:accent4>
        <a:srgbClr val="B2B2B2"/>
      </a:accent4>
      <a:accent5>
        <a:srgbClr val="E3E3E3"/>
      </a:accent5>
      <a:accent6>
        <a:srgbClr val="009641"/>
      </a:accent6>
      <a:hlink>
        <a:srgbClr val="009EE3"/>
      </a:hlink>
      <a:folHlink>
        <a:srgbClr val="867F7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>
        <a:spAutoFit/>
      </a:bodyPr>
      <a:lstStyle>
        <a:defPPr algn="l">
          <a:defRPr sz="16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519FD55B86A5B479F8BAF1FFCB86B90" ma:contentTypeVersion="15" ma:contentTypeDescription="Ein neues Dokument erstellen." ma:contentTypeScope="" ma:versionID="e1d8a88fb0913c71f04c882e24c5774f">
  <xsd:schema xmlns:xsd="http://www.w3.org/2001/XMLSchema" xmlns:xs="http://www.w3.org/2001/XMLSchema" xmlns:p="http://schemas.microsoft.com/office/2006/metadata/properties" xmlns:ns2="929eb060-2697-4bd0-9e37-07983e74b794" xmlns:ns3="4248999b-fc3c-49f5-bd29-e9b668809f46" targetNamespace="http://schemas.microsoft.com/office/2006/metadata/properties" ma:root="true" ma:fieldsID="f58889015fe47e597bc6bacc805d8d61" ns2:_="" ns3:_="">
    <xsd:import namespace="929eb060-2697-4bd0-9e37-07983e74b794"/>
    <xsd:import namespace="4248999b-fc3c-49f5-bd29-e9b668809f4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2:SharedWithUsers" minOccurs="0"/>
                <xsd:element ref="ns2:SharedWithDetails" minOccurs="0"/>
                <xsd:element ref="ns3:MediaServiceObjectDetectorVersions" minOccurs="0"/>
                <xsd:element ref="ns3:MediaServiceSearchPropertie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9eb060-2697-4bd0-9e37-07983e74b794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ert der Dokument-ID" ma:description="Der Wert der diesem Element zugewiesenen Dokument-ID." ma:indexed="true" ma:internalName="_dlc_DocId" ma:readOnly="true">
      <xsd:simpleType>
        <xsd:restriction base="dms:Text"/>
      </xsd:simpleType>
    </xsd:element>
    <xsd:element name="_dlc_DocIdUrl" ma:index="9" nillable="true" ma:displayName="Dokument-ID" ma:description="Permanenter Hyperlink zu diesem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5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c7b3e8bc-12db-46be-a341-b5bafef6bc53}" ma:internalName="TaxCatchAll" ma:showField="CatchAllData" ma:web="929eb060-2697-4bd0-9e37-07983e74b7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48999b-fc3c-49f5-bd29-e9b668809f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c4c54f3e-9704-4ba4-bbbb-a2d956cda2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248999b-fc3c-49f5-bd29-e9b668809f46">
      <Terms xmlns="http://schemas.microsoft.com/office/infopath/2007/PartnerControls"/>
    </lcf76f155ced4ddcb4097134ff3c332f>
    <TaxCatchAll xmlns="929eb060-2697-4bd0-9e37-07983e74b794" xsi:nil="true"/>
    <_dlc_DocId xmlns="929eb060-2697-4bd0-9e37-07983e74b794">5RUT42TFMVU5-1569772645-2739</_dlc_DocId>
    <_dlc_DocIdUrl xmlns="929eb060-2697-4bd0-9e37-07983e74b794">
      <Url>https://stiftungspielekultur.sharepoint.com/sites/Projektarbeit/_layouts/15/DocIdRedir.aspx?ID=5RUT42TFMVU5-1569772645-2739</Url>
      <Description>5RUT42TFMVU5-1569772645-2739</Description>
    </_dlc_DocIdUrl>
  </documentManagement>
</p:properties>
</file>

<file path=customXml/itemProps1.xml><?xml version="1.0" encoding="utf-8"?>
<ds:datastoreItem xmlns:ds="http://schemas.openxmlformats.org/officeDocument/2006/customXml" ds:itemID="{5A5D1B3C-1094-49FA-8292-B93E8BCDD682}"/>
</file>

<file path=customXml/itemProps2.xml><?xml version="1.0" encoding="utf-8"?>
<ds:datastoreItem xmlns:ds="http://schemas.openxmlformats.org/officeDocument/2006/customXml" ds:itemID="{B8A264F5-F600-4A78-AA2D-A389028471BA}"/>
</file>

<file path=customXml/itemProps3.xml><?xml version="1.0" encoding="utf-8"?>
<ds:datastoreItem xmlns:ds="http://schemas.openxmlformats.org/officeDocument/2006/customXml" ds:itemID="{0D40FF84-912F-4FED-A3E4-F2E0DE18B7EF}"/>
</file>

<file path=customXml/itemProps4.xml><?xml version="1.0" encoding="utf-8"?>
<ds:datastoreItem xmlns:ds="http://schemas.openxmlformats.org/officeDocument/2006/customXml" ds:itemID="{554E6742-ACFF-4DF7-9892-FBCD6346CB4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413</Words>
  <Application>Microsoft Office PowerPoint</Application>
  <PresentationFormat>Breitbild</PresentationFormat>
  <Paragraphs>43</Paragraphs>
  <Slides>5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5</vt:i4>
      </vt:variant>
    </vt:vector>
  </HeadingPairs>
  <TitlesOfParts>
    <vt:vector size="11" baseType="lpstr">
      <vt:lpstr>Aptos</vt:lpstr>
      <vt:lpstr>Arial</vt:lpstr>
      <vt:lpstr>Inter</vt:lpstr>
      <vt:lpstr>Titelfolien</vt:lpstr>
      <vt:lpstr>Zwischenkapitel</vt:lpstr>
      <vt:lpstr>Inhalte</vt:lpstr>
      <vt:lpstr>PowerPoint-Präsentation</vt:lpstr>
      <vt:lpstr>Steueroptionen digitaler Spiele</vt:lpstr>
      <vt:lpstr>Steueroptionen digitaler Spiele</vt:lpstr>
      <vt:lpstr>Assistive Technologien</vt:lpstr>
      <vt:lpstr>Controllerbau mit Makey Makey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Juliane Strehmann</dc:creator>
  <cp:lastModifiedBy>Christian Huberts</cp:lastModifiedBy>
  <cp:revision>84</cp:revision>
  <dcterms:created xsi:type="dcterms:W3CDTF">2025-12-04T14:18:02Z</dcterms:created>
  <dcterms:modified xsi:type="dcterms:W3CDTF">2026-02-02T10:30:00Z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0x0101000519FD55B86A5B479F8BAF1FFCB86B90</vt:lpwstr>
  </property>
  <property fmtid="{D5CDD505-2E9C-101B-9397-08002B2CF9AE}" pid="3" name="_dlc_DocIdItemGuid">
    <vt:lpwstr>dd2a98dd-2d33-4952-8dce-9fc17898d23c</vt:lpwstr>
  </property>
</Properties>
</file>